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8" r:id="rId3"/>
    <p:sldId id="259" r:id="rId4"/>
    <p:sldId id="260" r:id="rId5"/>
    <p:sldId id="261" r:id="rId6"/>
    <p:sldId id="262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E41E5AF-A958-4724-8833-9976A7EDF433}" v="17" dt="2020-02-06T08:23:18.01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331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9/15/2022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9/15/2022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9/15/2022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9/15/2022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BDCA96-5F05-4403-B076-A1745CF4FD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DFF87A47-FF14-40FF-927D-F87762C723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39393925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462B3B-1AD8-48C3-9348-1C1244BEE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 descr="A screenshot of a video game&#10;&#10;Description generated with high confidence">
            <a:extLst>
              <a:ext uri="{FF2B5EF4-FFF2-40B4-BE49-F238E27FC236}">
                <a16:creationId xmlns:a16="http://schemas.microsoft.com/office/drawing/2014/main" id="{077D5394-6188-41F3-AA96-2672938F83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1891882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40CFC4-0198-495A-9BF5-4E397269D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 descr="A screenshot of a video game&#10;&#10;Description generated with high confidence">
            <a:extLst>
              <a:ext uri="{FF2B5EF4-FFF2-40B4-BE49-F238E27FC236}">
                <a16:creationId xmlns:a16="http://schemas.microsoft.com/office/drawing/2014/main" id="{330154AB-6902-44B5-B024-72DC4C155D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29959043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2ACD89-5F29-446D-9F5D-12B8C5D55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BA43A92F-8C75-4B76-AE6F-0EDF9AC0F3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27579034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7BE56-F953-427B-8D85-727F4CFD5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E0ED2919-9249-4BEF-B935-0D2810D140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23847364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BD7668-8151-430A-ACBE-EEFAD8AE63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A6F3068B-04EF-40A4-B838-5A9A5122AE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15997336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P.Samatha Ramakrishna</cp:lastModifiedBy>
  <cp:revision>17</cp:revision>
  <dcterms:created xsi:type="dcterms:W3CDTF">2013-07-15T20:26:40Z</dcterms:created>
  <dcterms:modified xsi:type="dcterms:W3CDTF">2022-09-15T15:43:00Z</dcterms:modified>
</cp:coreProperties>
</file>